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2" r:id="rId2"/>
    <p:sldId id="261" r:id="rId3"/>
    <p:sldId id="263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>
        <p:scale>
          <a:sx n="76" d="100"/>
          <a:sy n="76" d="100"/>
        </p:scale>
        <p:origin x="760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svg>
</file>

<file path=ppt/media/image2.jpeg>
</file>

<file path=ppt/media/image3.tiff>
</file>

<file path=ppt/media/image4.jpeg>
</file>

<file path=ppt/media/image5.tiff>
</file>

<file path=ppt/media/image6.tiff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94063-E2C2-064B-BBD6-BDDD5598136D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E6B0C-7296-434F-AB9C-BB9A656204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9657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6733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9E0A6732-387E-45D2-A30C-68437B6F7070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6639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309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0821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1161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117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5207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94F555-924F-3D4F-B8F9-3EE10032F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0E61B48-BA05-094F-AF44-DFC48318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7DDAD66-85DD-184F-A4E0-DE6EC1336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9CE049-0D36-E645-B394-AA56BB58C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4EB82B3-E4BE-0F42-96A6-04B7F954F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676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6D013-E3D1-8946-9E7F-D99EDE4E8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DE690B9-95F6-4B4C-A811-518F26C1F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1EDA8E-C2D4-0C4B-88DB-5EBD702D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2E8F53-AC01-F34E-96DA-527A43BB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E4F92D-9EF6-B246-B25F-6BB970D97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25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ACDA61-615F-1545-B23A-2EC6869D3E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115D80-A442-0244-8E07-D58A711D8F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74787C-8B35-D24F-A511-DD75A326E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F9107D-E54B-514F-A5AF-39EB3CB23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7863D6-7761-3941-B136-5B4B0F7E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587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e de tit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E7E01617-EF19-DC4E-A132-EB0DE07BB9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23085"/>
            <a:ext cx="10515600" cy="580806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3200">
                <a:latin typeface="Arial" panose="020B0604020202020204" pitchFamily="34" charset="0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9" name="Arc plein 8">
            <a:extLst>
              <a:ext uri="{FF2B5EF4-FFF2-40B4-BE49-F238E27FC236}">
                <a16:creationId xmlns:a16="http://schemas.microsoft.com/office/drawing/2014/main" id="{C5BF38EF-96F0-E840-9920-CE402EBE9E72}"/>
              </a:ext>
            </a:extLst>
          </p:cNvPr>
          <p:cNvSpPr/>
          <p:nvPr userDrawn="1"/>
        </p:nvSpPr>
        <p:spPr>
          <a:xfrm>
            <a:off x="393701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060AA612-243F-E64D-9941-82A45D827B7B}"/>
              </a:ext>
            </a:extLst>
          </p:cNvPr>
          <p:cNvSpPr/>
          <p:nvPr userDrawn="1"/>
        </p:nvSpPr>
        <p:spPr>
          <a:xfrm>
            <a:off x="770733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19" name="Arc plein 18">
            <a:extLst>
              <a:ext uri="{FF2B5EF4-FFF2-40B4-BE49-F238E27FC236}">
                <a16:creationId xmlns:a16="http://schemas.microsoft.com/office/drawing/2014/main" id="{8956BECE-6ED5-7741-BA2D-98657AD10468}"/>
              </a:ext>
            </a:extLst>
          </p:cNvPr>
          <p:cNvSpPr/>
          <p:nvPr userDrawn="1"/>
        </p:nvSpPr>
        <p:spPr>
          <a:xfrm rot="10800000">
            <a:off x="2597711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8889D48E-98B3-D14B-9AFF-17FE3256FB10}"/>
              </a:ext>
            </a:extLst>
          </p:cNvPr>
          <p:cNvSpPr/>
          <p:nvPr userDrawn="1"/>
        </p:nvSpPr>
        <p:spPr>
          <a:xfrm rot="10800000">
            <a:off x="2971800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1" name="Arc plein 20">
            <a:extLst>
              <a:ext uri="{FF2B5EF4-FFF2-40B4-BE49-F238E27FC236}">
                <a16:creationId xmlns:a16="http://schemas.microsoft.com/office/drawing/2014/main" id="{16FDE7D3-4CF9-5C4E-932B-160E466CBD08}"/>
              </a:ext>
            </a:extLst>
          </p:cNvPr>
          <p:cNvSpPr/>
          <p:nvPr userDrawn="1"/>
        </p:nvSpPr>
        <p:spPr>
          <a:xfrm>
            <a:off x="479877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8EC39EB9-63D8-7C40-99FB-8A086D00EEED}"/>
              </a:ext>
            </a:extLst>
          </p:cNvPr>
          <p:cNvSpPr/>
          <p:nvPr userDrawn="1"/>
        </p:nvSpPr>
        <p:spPr>
          <a:xfrm>
            <a:off x="5175809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3" name="Arc plein 22">
            <a:extLst>
              <a:ext uri="{FF2B5EF4-FFF2-40B4-BE49-F238E27FC236}">
                <a16:creationId xmlns:a16="http://schemas.microsoft.com/office/drawing/2014/main" id="{C1061FF9-BB40-034C-B2D9-2FAFC3ACA25B}"/>
              </a:ext>
            </a:extLst>
          </p:cNvPr>
          <p:cNvSpPr/>
          <p:nvPr userDrawn="1"/>
        </p:nvSpPr>
        <p:spPr>
          <a:xfrm rot="10800000">
            <a:off x="700278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BA2B2D42-B66A-4F4D-8F16-282A8C69BA08}"/>
              </a:ext>
            </a:extLst>
          </p:cNvPr>
          <p:cNvSpPr/>
          <p:nvPr userDrawn="1"/>
        </p:nvSpPr>
        <p:spPr>
          <a:xfrm rot="10800000">
            <a:off x="7376876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5" name="Arc plein 24">
            <a:extLst>
              <a:ext uri="{FF2B5EF4-FFF2-40B4-BE49-F238E27FC236}">
                <a16:creationId xmlns:a16="http://schemas.microsoft.com/office/drawing/2014/main" id="{3217943B-9636-4A49-8908-BD3EC7B5B706}"/>
              </a:ext>
            </a:extLst>
          </p:cNvPr>
          <p:cNvSpPr/>
          <p:nvPr userDrawn="1"/>
        </p:nvSpPr>
        <p:spPr>
          <a:xfrm>
            <a:off x="9203853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4737DFDB-EAC3-D342-9FD0-235E7E64CE04}"/>
              </a:ext>
            </a:extLst>
          </p:cNvPr>
          <p:cNvSpPr/>
          <p:nvPr userDrawn="1"/>
        </p:nvSpPr>
        <p:spPr>
          <a:xfrm>
            <a:off x="9580885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9" name="Arc plein 28">
            <a:extLst>
              <a:ext uri="{FF2B5EF4-FFF2-40B4-BE49-F238E27FC236}">
                <a16:creationId xmlns:a16="http://schemas.microsoft.com/office/drawing/2014/main" id="{DB9F16A2-2EA8-4349-A0C6-D483FCE766B5}"/>
              </a:ext>
            </a:extLst>
          </p:cNvPr>
          <p:cNvSpPr/>
          <p:nvPr userDrawn="1"/>
        </p:nvSpPr>
        <p:spPr>
          <a:xfrm rot="10800000">
            <a:off x="11407863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0" name="Ovale 29">
            <a:extLst>
              <a:ext uri="{FF2B5EF4-FFF2-40B4-BE49-F238E27FC236}">
                <a16:creationId xmlns:a16="http://schemas.microsoft.com/office/drawing/2014/main" id="{4B767515-6FFF-6C45-A841-22D921720A97}"/>
              </a:ext>
            </a:extLst>
          </p:cNvPr>
          <p:cNvSpPr/>
          <p:nvPr userDrawn="1"/>
        </p:nvSpPr>
        <p:spPr>
          <a:xfrm rot="10800000">
            <a:off x="11781952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1" name="Arc plein 30">
            <a:extLst>
              <a:ext uri="{FF2B5EF4-FFF2-40B4-BE49-F238E27FC236}">
                <a16:creationId xmlns:a16="http://schemas.microsoft.com/office/drawing/2014/main" id="{F6F3A917-9530-C943-AB93-2D763ABD2C2E}"/>
              </a:ext>
            </a:extLst>
          </p:cNvPr>
          <p:cNvSpPr/>
          <p:nvPr userDrawn="1"/>
        </p:nvSpPr>
        <p:spPr>
          <a:xfrm rot="10800000">
            <a:off x="-180736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67378E8A-4692-F843-94CC-106C138EDF3F}"/>
              </a:ext>
            </a:extLst>
          </p:cNvPr>
          <p:cNvSpPr/>
          <p:nvPr userDrawn="1"/>
        </p:nvSpPr>
        <p:spPr>
          <a:xfrm rot="10800000">
            <a:off x="-1433278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3" name="Ovale 32">
            <a:extLst>
              <a:ext uri="{FF2B5EF4-FFF2-40B4-BE49-F238E27FC236}">
                <a16:creationId xmlns:a16="http://schemas.microsoft.com/office/drawing/2014/main" id="{C21EB8AE-A81C-BA4A-AED6-4A281FF778D1}"/>
              </a:ext>
            </a:extLst>
          </p:cNvPr>
          <p:cNvSpPr/>
          <p:nvPr userDrawn="1"/>
        </p:nvSpPr>
        <p:spPr>
          <a:xfrm rot="10800000">
            <a:off x="892234" y="3042502"/>
            <a:ext cx="1583974" cy="15839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4" name="Ovale 33">
            <a:extLst>
              <a:ext uri="{FF2B5EF4-FFF2-40B4-BE49-F238E27FC236}">
                <a16:creationId xmlns:a16="http://schemas.microsoft.com/office/drawing/2014/main" id="{C975F9A5-4A1D-074F-8D79-53E206A421B4}"/>
              </a:ext>
            </a:extLst>
          </p:cNvPr>
          <p:cNvSpPr/>
          <p:nvPr userDrawn="1"/>
        </p:nvSpPr>
        <p:spPr>
          <a:xfrm rot="10800000">
            <a:off x="1008282" y="3164002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D9302536-82FA-7E48-818D-CBFA17DDAEB4}"/>
              </a:ext>
            </a:extLst>
          </p:cNvPr>
          <p:cNvSpPr/>
          <p:nvPr userDrawn="1"/>
        </p:nvSpPr>
        <p:spPr>
          <a:xfrm rot="10800000">
            <a:off x="3093301" y="3120428"/>
            <a:ext cx="1583974" cy="158397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712A6741-6C21-8C42-9FF1-FE316AD4D19F}"/>
              </a:ext>
            </a:extLst>
          </p:cNvPr>
          <p:cNvSpPr/>
          <p:nvPr userDrawn="1"/>
        </p:nvSpPr>
        <p:spPr>
          <a:xfrm rot="10800000">
            <a:off x="5304013" y="3037767"/>
            <a:ext cx="1583974" cy="158397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7" name="Ovale 36">
            <a:extLst>
              <a:ext uri="{FF2B5EF4-FFF2-40B4-BE49-F238E27FC236}">
                <a16:creationId xmlns:a16="http://schemas.microsoft.com/office/drawing/2014/main" id="{96CC1217-5A9D-6142-8487-0845F6286B14}"/>
              </a:ext>
            </a:extLst>
          </p:cNvPr>
          <p:cNvSpPr/>
          <p:nvPr userDrawn="1"/>
        </p:nvSpPr>
        <p:spPr>
          <a:xfrm rot="10800000">
            <a:off x="7505078" y="3120428"/>
            <a:ext cx="1583974" cy="158397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FDE9CA0B-74AB-354F-A466-2259609683D1}"/>
              </a:ext>
            </a:extLst>
          </p:cNvPr>
          <p:cNvSpPr/>
          <p:nvPr userDrawn="1"/>
        </p:nvSpPr>
        <p:spPr>
          <a:xfrm rot="10800000">
            <a:off x="9695686" y="3037767"/>
            <a:ext cx="1583974" cy="158397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4C7815C5-D168-2348-A2C8-3340E530FDB1}"/>
              </a:ext>
            </a:extLst>
          </p:cNvPr>
          <p:cNvSpPr/>
          <p:nvPr userDrawn="1"/>
        </p:nvSpPr>
        <p:spPr>
          <a:xfrm rot="10800000">
            <a:off x="3219534" y="3246662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0" name="Ovale 39">
            <a:extLst>
              <a:ext uri="{FF2B5EF4-FFF2-40B4-BE49-F238E27FC236}">
                <a16:creationId xmlns:a16="http://schemas.microsoft.com/office/drawing/2014/main" id="{6A14DF22-4001-0A42-ABFD-1E742DDA9151}"/>
              </a:ext>
            </a:extLst>
          </p:cNvPr>
          <p:cNvSpPr/>
          <p:nvPr userDrawn="1"/>
        </p:nvSpPr>
        <p:spPr>
          <a:xfrm rot="10800000">
            <a:off x="5423546" y="3164000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2D8A94DD-278D-094D-95C5-52BD411E9D54}"/>
              </a:ext>
            </a:extLst>
          </p:cNvPr>
          <p:cNvSpPr/>
          <p:nvPr userDrawn="1"/>
        </p:nvSpPr>
        <p:spPr>
          <a:xfrm rot="10800000">
            <a:off x="7631122" y="3246661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2" name="Ovale 41">
            <a:extLst>
              <a:ext uri="{FF2B5EF4-FFF2-40B4-BE49-F238E27FC236}">
                <a16:creationId xmlns:a16="http://schemas.microsoft.com/office/drawing/2014/main" id="{37455E0B-CF3D-6B4B-8BCF-44F9698EB4A4}"/>
              </a:ext>
            </a:extLst>
          </p:cNvPr>
          <p:cNvSpPr/>
          <p:nvPr userDrawn="1"/>
        </p:nvSpPr>
        <p:spPr>
          <a:xfrm rot="10800000">
            <a:off x="9819403" y="3163999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3" name="Rectangle 42">
            <a:extLst>
              <a:ext uri="{FF2B5EF4-FFF2-40B4-BE49-F238E27FC236}">
                <a16:creationId xmlns:a16="http://schemas.microsoft.com/office/drawing/2014/main" id="{6BC4089C-7D6C-864F-9121-49CA31A90FE5}"/>
              </a:ext>
            </a:extLst>
          </p:cNvPr>
          <p:cNvSpPr/>
          <p:nvPr userDrawn="1"/>
        </p:nvSpPr>
        <p:spPr>
          <a:xfrm>
            <a:off x="1623709" y="4583449"/>
            <a:ext cx="121024" cy="5720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4" name="Rectangle 43">
            <a:extLst>
              <a:ext uri="{FF2B5EF4-FFF2-40B4-BE49-F238E27FC236}">
                <a16:creationId xmlns:a16="http://schemas.microsoft.com/office/drawing/2014/main" id="{5109E847-574F-494D-8FAE-427F8CAE97CF}"/>
              </a:ext>
            </a:extLst>
          </p:cNvPr>
          <p:cNvSpPr/>
          <p:nvPr userDrawn="1"/>
        </p:nvSpPr>
        <p:spPr>
          <a:xfrm>
            <a:off x="3824774" y="2548369"/>
            <a:ext cx="121024" cy="5720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D8C32D-0B0D-DF4A-B371-511B230BD211}"/>
              </a:ext>
            </a:extLst>
          </p:cNvPr>
          <p:cNvSpPr/>
          <p:nvPr userDrawn="1"/>
        </p:nvSpPr>
        <p:spPr>
          <a:xfrm>
            <a:off x="6035487" y="4621738"/>
            <a:ext cx="121024" cy="572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6" name="Rectangle 45">
            <a:extLst>
              <a:ext uri="{FF2B5EF4-FFF2-40B4-BE49-F238E27FC236}">
                <a16:creationId xmlns:a16="http://schemas.microsoft.com/office/drawing/2014/main" id="{57415378-1541-3E4B-9E62-70FE844DEE7C}"/>
              </a:ext>
            </a:extLst>
          </p:cNvPr>
          <p:cNvSpPr/>
          <p:nvPr userDrawn="1"/>
        </p:nvSpPr>
        <p:spPr>
          <a:xfrm>
            <a:off x="8229853" y="2555644"/>
            <a:ext cx="121024" cy="5720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F9DE7B-8949-EB4A-B888-D15EABCF5294}"/>
              </a:ext>
            </a:extLst>
          </p:cNvPr>
          <p:cNvSpPr/>
          <p:nvPr userDrawn="1"/>
        </p:nvSpPr>
        <p:spPr>
          <a:xfrm>
            <a:off x="10427162" y="4621738"/>
            <a:ext cx="121024" cy="5720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53" name="Espace réservé du contenu 52">
            <a:extLst>
              <a:ext uri="{FF2B5EF4-FFF2-40B4-BE49-F238E27FC236}">
                <a16:creationId xmlns:a16="http://schemas.microsoft.com/office/drawing/2014/main" id="{CA33E921-0B0C-224C-8C48-CE135C53E9E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86063" y="3382913"/>
            <a:ext cx="1360488" cy="1317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7200" b="1">
                <a:solidFill>
                  <a:schemeClr val="accent3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fr-FR" sz="7200" b="1"/>
              <a:t>2</a:t>
            </a:r>
            <a:endParaRPr lang="fr-FR" dirty="0"/>
          </a:p>
        </p:txBody>
      </p:sp>
      <p:sp>
        <p:nvSpPr>
          <p:cNvPr id="54" name="Espace réservé du contenu 52">
            <a:extLst>
              <a:ext uri="{FF2B5EF4-FFF2-40B4-BE49-F238E27FC236}">
                <a16:creationId xmlns:a16="http://schemas.microsoft.com/office/drawing/2014/main" id="{9C158DD2-4D7B-6A4F-8B62-13F838E9D72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407582" y="3304113"/>
            <a:ext cx="1360488" cy="1317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7200" b="1">
                <a:solidFill>
                  <a:schemeClr val="accent6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fr-FR" sz="7200" b="1"/>
              <a:t>3</a:t>
            </a:r>
            <a:endParaRPr lang="fr-FR" dirty="0"/>
          </a:p>
        </p:txBody>
      </p:sp>
      <p:sp>
        <p:nvSpPr>
          <p:cNvPr id="55" name="Espace réservé du contenu 52">
            <a:extLst>
              <a:ext uri="{FF2B5EF4-FFF2-40B4-BE49-F238E27FC236}">
                <a16:creationId xmlns:a16="http://schemas.microsoft.com/office/drawing/2014/main" id="{C2493382-3806-5542-B579-E9926181ABD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12553" y="3302231"/>
            <a:ext cx="1360488" cy="1317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7200" b="1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fr-FR" sz="7200" b="1"/>
              <a:t>1</a:t>
            </a:r>
            <a:endParaRPr lang="fr-FR" dirty="0"/>
          </a:p>
        </p:txBody>
      </p:sp>
      <p:sp>
        <p:nvSpPr>
          <p:cNvPr id="56" name="Espace réservé du contenu 52">
            <a:extLst>
              <a:ext uri="{FF2B5EF4-FFF2-40B4-BE49-F238E27FC236}">
                <a16:creationId xmlns:a16="http://schemas.microsoft.com/office/drawing/2014/main" id="{A78F5654-5911-2848-8E46-87D900C62C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10121" y="3430353"/>
            <a:ext cx="1360488" cy="1317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7200" b="1">
                <a:solidFill>
                  <a:schemeClr val="accent4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fr-FR" sz="7200" b="1"/>
              <a:t>4</a:t>
            </a:r>
            <a:endParaRPr lang="fr-FR" dirty="0"/>
          </a:p>
        </p:txBody>
      </p:sp>
      <p:sp>
        <p:nvSpPr>
          <p:cNvPr id="57" name="Espace réservé du contenu 52">
            <a:extLst>
              <a:ext uri="{FF2B5EF4-FFF2-40B4-BE49-F238E27FC236}">
                <a16:creationId xmlns:a16="http://schemas.microsoft.com/office/drawing/2014/main" id="{B79E60AB-45C3-AE44-8411-D271F991F2F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814130" y="3297135"/>
            <a:ext cx="1360488" cy="1317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ctr">
              <a:buNone/>
              <a:defRPr sz="7200" b="1">
                <a:solidFill>
                  <a:schemeClr val="accent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 rtl="0"/>
            <a:r>
              <a:rPr lang="fr-FR" sz="7200" b="1"/>
              <a:t>5</a:t>
            </a:r>
            <a:endParaRPr lang="fr-FR" dirty="0"/>
          </a:p>
        </p:txBody>
      </p:sp>
      <p:sp>
        <p:nvSpPr>
          <p:cNvPr id="58" name="Ovale 57">
            <a:extLst>
              <a:ext uri="{FF2B5EF4-FFF2-40B4-BE49-F238E27FC236}">
                <a16:creationId xmlns:a16="http://schemas.microsoft.com/office/drawing/2014/main" id="{CBF621AF-C719-BE47-8E64-EA0C75027FD8}"/>
              </a:ext>
            </a:extLst>
          </p:cNvPr>
          <p:cNvSpPr/>
          <p:nvPr userDrawn="1"/>
        </p:nvSpPr>
        <p:spPr>
          <a:xfrm rot="10800000">
            <a:off x="1526274" y="5120291"/>
            <a:ext cx="312952" cy="3129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555621BC-6E19-FC48-A5BC-3E5CE2172F30}"/>
              </a:ext>
            </a:extLst>
          </p:cNvPr>
          <p:cNvSpPr/>
          <p:nvPr userDrawn="1"/>
        </p:nvSpPr>
        <p:spPr>
          <a:xfrm rot="10800000">
            <a:off x="3728810" y="2381306"/>
            <a:ext cx="312952" cy="31295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60" name="Ovale 59">
            <a:extLst>
              <a:ext uri="{FF2B5EF4-FFF2-40B4-BE49-F238E27FC236}">
                <a16:creationId xmlns:a16="http://schemas.microsoft.com/office/drawing/2014/main" id="{549487CD-5979-724E-AAEF-949D213D7838}"/>
              </a:ext>
            </a:extLst>
          </p:cNvPr>
          <p:cNvSpPr/>
          <p:nvPr userDrawn="1"/>
        </p:nvSpPr>
        <p:spPr>
          <a:xfrm rot="10800000">
            <a:off x="5931350" y="5112710"/>
            <a:ext cx="312952" cy="3129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61" name="Ovale 60">
            <a:extLst>
              <a:ext uri="{FF2B5EF4-FFF2-40B4-BE49-F238E27FC236}">
                <a16:creationId xmlns:a16="http://schemas.microsoft.com/office/drawing/2014/main" id="{65E18E7D-655E-894C-B86F-F8E4EAA84B05}"/>
              </a:ext>
            </a:extLst>
          </p:cNvPr>
          <p:cNvSpPr/>
          <p:nvPr userDrawn="1"/>
        </p:nvSpPr>
        <p:spPr>
          <a:xfrm rot="10800000">
            <a:off x="8133886" y="2374356"/>
            <a:ext cx="312952" cy="3129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62" name="Ovale 61">
            <a:extLst>
              <a:ext uri="{FF2B5EF4-FFF2-40B4-BE49-F238E27FC236}">
                <a16:creationId xmlns:a16="http://schemas.microsoft.com/office/drawing/2014/main" id="{225ECBA9-4BE6-0B40-97DC-51EEB827044D}"/>
              </a:ext>
            </a:extLst>
          </p:cNvPr>
          <p:cNvSpPr/>
          <p:nvPr userDrawn="1"/>
        </p:nvSpPr>
        <p:spPr>
          <a:xfrm rot="10800000">
            <a:off x="10328679" y="5112710"/>
            <a:ext cx="312952" cy="3129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64" name="Espace réservé du contenu 63">
            <a:extLst>
              <a:ext uri="{FF2B5EF4-FFF2-40B4-BE49-F238E27FC236}">
                <a16:creationId xmlns:a16="http://schemas.microsoft.com/office/drawing/2014/main" id="{FBE92319-F5F0-424F-8062-F96ABE6F42E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23865" y="5443524"/>
            <a:ext cx="2700338" cy="119062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fr-FR"/>
              <a:t>Modifiez les styles du texte du masque</a:t>
            </a:r>
            <a:endParaRPr lang="fr-FR" dirty="0"/>
          </a:p>
        </p:txBody>
      </p:sp>
      <p:sp>
        <p:nvSpPr>
          <p:cNvPr id="65" name="Espace réservé du contenu 63">
            <a:extLst>
              <a:ext uri="{FF2B5EF4-FFF2-40B4-BE49-F238E27FC236}">
                <a16:creationId xmlns:a16="http://schemas.microsoft.com/office/drawing/2014/main" id="{91E61772-AA40-884C-A532-81FB71DB209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603674" y="1158262"/>
            <a:ext cx="2700338" cy="119062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fr-FR"/>
              <a:t>Modifiez les styles du texte du masque</a:t>
            </a:r>
            <a:endParaRPr lang="fr-FR" dirty="0"/>
          </a:p>
        </p:txBody>
      </p:sp>
      <p:sp>
        <p:nvSpPr>
          <p:cNvPr id="66" name="Espace réservé du contenu 63">
            <a:extLst>
              <a:ext uri="{FF2B5EF4-FFF2-40B4-BE49-F238E27FC236}">
                <a16:creationId xmlns:a16="http://schemas.microsoft.com/office/drawing/2014/main" id="{7963C0BC-0A6F-FD4F-AFE7-A6B01852120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940193" y="1158262"/>
            <a:ext cx="2700338" cy="119062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fr-FR"/>
              <a:t>Modifiez les styles du texte du masque</a:t>
            </a:r>
            <a:endParaRPr lang="fr-FR" dirty="0"/>
          </a:p>
        </p:txBody>
      </p:sp>
      <p:sp>
        <p:nvSpPr>
          <p:cNvPr id="67" name="Espace réservé du contenu 63">
            <a:extLst>
              <a:ext uri="{FF2B5EF4-FFF2-40B4-BE49-F238E27FC236}">
                <a16:creationId xmlns:a16="http://schemas.microsoft.com/office/drawing/2014/main" id="{15AED734-E88F-F946-8763-9D05E7D69EC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6538" y="5440825"/>
            <a:ext cx="2700338" cy="119062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fr-FR"/>
              <a:t>Modifiez les styles du texte du masque</a:t>
            </a:r>
            <a:endParaRPr lang="fr-FR" dirty="0"/>
          </a:p>
        </p:txBody>
      </p:sp>
      <p:sp>
        <p:nvSpPr>
          <p:cNvPr id="68" name="Espace réservé du contenu 63">
            <a:extLst>
              <a:ext uri="{FF2B5EF4-FFF2-40B4-BE49-F238E27FC236}">
                <a16:creationId xmlns:a16="http://schemas.microsoft.com/office/drawing/2014/main" id="{DB527739-0298-0B46-84A5-3609CED0124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9029211" y="5425937"/>
            <a:ext cx="2700338" cy="119062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fr-FR"/>
              <a:t>Modifiez les styles du texte du masque</a:t>
            </a:r>
            <a:endParaRPr lang="fr-FR" dirty="0"/>
          </a:p>
        </p:txBody>
      </p:sp>
      <p:sp>
        <p:nvSpPr>
          <p:cNvPr id="69" name="Ovale 68">
            <a:extLst>
              <a:ext uri="{FF2B5EF4-FFF2-40B4-BE49-F238E27FC236}">
                <a16:creationId xmlns:a16="http://schemas.microsoft.com/office/drawing/2014/main" id="{F71C8F37-1573-EA4D-A74F-D8DAFA8150AC}"/>
              </a:ext>
            </a:extLst>
          </p:cNvPr>
          <p:cNvSpPr/>
          <p:nvPr userDrawn="1"/>
        </p:nvSpPr>
        <p:spPr>
          <a:xfrm rot="10800000" flipV="1">
            <a:off x="1593972" y="5185996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70" name="Ovale 69">
            <a:extLst>
              <a:ext uri="{FF2B5EF4-FFF2-40B4-BE49-F238E27FC236}">
                <a16:creationId xmlns:a16="http://schemas.microsoft.com/office/drawing/2014/main" id="{D809D9FA-62A4-424A-BDC3-A487A38C5B6C}"/>
              </a:ext>
            </a:extLst>
          </p:cNvPr>
          <p:cNvSpPr/>
          <p:nvPr userDrawn="1"/>
        </p:nvSpPr>
        <p:spPr>
          <a:xfrm rot="10800000" flipV="1">
            <a:off x="5996702" y="5185996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71" name="Ovale 70">
            <a:extLst>
              <a:ext uri="{FF2B5EF4-FFF2-40B4-BE49-F238E27FC236}">
                <a16:creationId xmlns:a16="http://schemas.microsoft.com/office/drawing/2014/main" id="{16B4F832-A5A2-5640-98EC-27F2766AFC93}"/>
              </a:ext>
            </a:extLst>
          </p:cNvPr>
          <p:cNvSpPr/>
          <p:nvPr userDrawn="1"/>
        </p:nvSpPr>
        <p:spPr>
          <a:xfrm rot="10800000" flipV="1">
            <a:off x="10395454" y="5182452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72" name="Ovale 71">
            <a:extLst>
              <a:ext uri="{FF2B5EF4-FFF2-40B4-BE49-F238E27FC236}">
                <a16:creationId xmlns:a16="http://schemas.microsoft.com/office/drawing/2014/main" id="{94534D1F-F705-7E4B-9ACE-9AF7C6DF8C1B}"/>
              </a:ext>
            </a:extLst>
          </p:cNvPr>
          <p:cNvSpPr/>
          <p:nvPr userDrawn="1"/>
        </p:nvSpPr>
        <p:spPr>
          <a:xfrm rot="10800000" flipV="1">
            <a:off x="3795674" y="2447011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73" name="Ovale 72">
            <a:extLst>
              <a:ext uri="{FF2B5EF4-FFF2-40B4-BE49-F238E27FC236}">
                <a16:creationId xmlns:a16="http://schemas.microsoft.com/office/drawing/2014/main" id="{47E93BB6-E572-DC42-AF92-1D70E363D914}"/>
              </a:ext>
            </a:extLst>
          </p:cNvPr>
          <p:cNvSpPr/>
          <p:nvPr userDrawn="1"/>
        </p:nvSpPr>
        <p:spPr>
          <a:xfrm rot="10800000" flipV="1">
            <a:off x="8199591" y="2439404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0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une photo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44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Cliquez pour modifier le titre de la présentation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Cliquez pour modifier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3498117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de 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Cliquez pour modifier le titre de la page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27493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 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/>
          </a:p>
        </p:txBody>
      </p:sp>
      <p:sp>
        <p:nvSpPr>
          <p:cNvPr id="11" name="Forme libre 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/>
          </a:p>
        </p:txBody>
      </p:sp>
      <p:sp>
        <p:nvSpPr>
          <p:cNvPr id="13" name="Forme libre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/>
          </a:p>
        </p:txBody>
      </p:sp>
      <p:sp>
        <p:nvSpPr>
          <p:cNvPr id="14" name="Forme libre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/>
          </a:p>
        </p:txBody>
      </p:sp>
      <p:sp>
        <p:nvSpPr>
          <p:cNvPr id="15" name="Forme libre 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e comparaison gauch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2" name="Espace réservé de comparaison gauch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 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6115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fr-FR" noProof="0"/>
              <a:t>Entrez votre légende</a:t>
            </a:r>
          </a:p>
        </p:txBody>
      </p:sp>
    </p:spTree>
    <p:extLst>
      <p:ext uri="{BB962C8B-B14F-4D97-AF65-F5344CB8AC3E}">
        <p14:creationId xmlns:p14="http://schemas.microsoft.com/office/powerpoint/2010/main" val="521111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e de remerci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une photo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3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Merci de votre attention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Nom complet</a:t>
            </a:r>
          </a:p>
        </p:txBody>
      </p:sp>
      <p:sp>
        <p:nvSpPr>
          <p:cNvPr id="8" name="Espace réservé du texte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Numéro de téléphone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Poignée E-mail ou Réseaux sociaux</a:t>
            </a:r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Site web de l’entreprise</a:t>
            </a:r>
          </a:p>
        </p:txBody>
      </p:sp>
    </p:spTree>
    <p:extLst>
      <p:ext uri="{BB962C8B-B14F-4D97-AF65-F5344CB8AC3E}">
        <p14:creationId xmlns:p14="http://schemas.microsoft.com/office/powerpoint/2010/main" val="154752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9A3641-D061-8646-8593-DD9DFEA0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BBEF7F-AF3E-F249-904F-2C2CBB68E5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5622A3-FA96-6848-9B64-0C8239808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7F52A2-04FB-C546-9DF5-D25B6575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84639C-EF7E-7044-B699-9161398F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4908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633B48-477B-B746-AA35-15F78D3EE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8CC53B7-3790-1044-8552-AF9B192FC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B18347-FEAC-3046-BD9C-E2019E781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1D1587-054D-0740-956A-6458577D8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C0A745-393F-CD4F-B14B-530D941F8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29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39B5DD-5EC2-6747-9D6D-28090BBBE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0AE858-E73C-A34D-AFAB-2857F6B830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7EE4938-5EA3-E444-A05F-A135F4602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66FDE1B-6B7B-A74D-8A38-C12D2C329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4ECD040-D067-8642-9556-D434D07CB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9F6EB4A-F05D-A74E-8AF2-A5C5CD2E0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1207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73325E-DC32-F347-9151-D4F34B99D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5B48FE-E5A5-F143-84B6-ACAD556D7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A3073A-07EC-9143-9E85-2A2BB9F4C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937856-463F-784E-8B7B-3C9A9A8C5D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13DAD88-1CA7-3246-8C1B-3589B1A831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EEE0BCC-86E9-3A4C-9442-7025F7A0A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420D986-8DB4-D148-839D-934FBDE3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45C1483-0415-ED40-A8AD-CA29BD2A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0183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E3158-1A1F-2E40-8672-19BE7384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6E13991-2332-4545-9AF2-E93EB2AE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E8A404-1E45-0342-9832-BB24F0623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E5E747-C32C-1346-8A39-096D88BD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77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4255D7-3279-3F4A-B0B0-6A3619CB0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2FDB581-FECF-3A45-8697-E3EE77C7C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AE1E64-EC2C-7645-BD79-4325FC7F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328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5BBBA-BFF0-C242-866F-74B668B7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1C1C51-6C10-504C-BCF7-439972D54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2E81C90-4B6F-9043-B1CF-1D94218D9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CC73992-CCD7-FE43-9F62-2BD55829F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A8D47A-1DFA-664C-AD7E-15D3639C7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56EAEB7-D02A-F040-ACA1-630555146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49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8AF680-6F5B-AA45-9552-232C02137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1D4C5FD4-E17F-1545-88BD-E7DFF8C1D3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69EFB0-C93D-A744-AF39-8D16BC5D6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AD2ABBE-4F5D-C141-8D3D-FEEC3581D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1ED957-4563-2B4F-85E4-31FD9C1C1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FE2727-0C4A-0240-BB64-0DAC6635C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87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B42EFAB-99C0-3D4E-80CE-D509D25E2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1511280-7504-8F42-A351-DDEF2B7EA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8716BA-9705-C84A-8538-27553DD29C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7970F-B2AD-BD44-B59A-C6A61F8C2E8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A397BA-A83F-4349-BC99-A69A553C0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556571-1B8D-C642-B76E-4D830A2ED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16090-BA8D-AE41-8F62-69F6103D0E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514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’image 6" descr="Image de diapositive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5" name="Zone de texte 24" descr="Accentuation de diapositive vers la zone de titre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114635"/>
            <a:ext cx="4459766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 rtlCol="0">
            <a:normAutofit/>
          </a:bodyPr>
          <a:lstStyle/>
          <a:p>
            <a:r>
              <a:rPr lang="fr-FR" sz="3200" dirty="0"/>
              <a:t>Programmation parallèle et concurrente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624645"/>
            <a:ext cx="4000500" cy="690752"/>
          </a:xfrm>
        </p:spPr>
        <p:txBody>
          <a:bodyPr rtlCol="0"/>
          <a:lstStyle/>
          <a:p>
            <a:pPr rtl="0"/>
            <a:r>
              <a:rPr lang="fr-FR" dirty="0" err="1"/>
              <a:t>Aboham</a:t>
            </a:r>
            <a:r>
              <a:rPr lang="fr-FR" dirty="0"/>
              <a:t> – </a:t>
            </a:r>
            <a:r>
              <a:rPr lang="fr-FR" dirty="0" err="1"/>
              <a:t>Hatoum</a:t>
            </a:r>
            <a:endParaRPr lang="fr-FR" dirty="0"/>
          </a:p>
        </p:txBody>
      </p:sp>
      <p:sp>
        <p:nvSpPr>
          <p:cNvPr id="20" name="Triangle isocèle 19" descr="Ombre de diapositive vers la zone de titre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279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ce réservé du contenu 25">
            <a:extLst>
              <a:ext uri="{FF2B5EF4-FFF2-40B4-BE49-F238E27FC236}">
                <a16:creationId xmlns:a16="http://schemas.microsoft.com/office/drawing/2014/main" id="{405B99D8-A9CA-CB42-8089-5A6C9C848782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 rtlCol="0"/>
          <a:lstStyle/>
          <a:p>
            <a:pPr algn="ctr" rtl="0"/>
            <a:r>
              <a:rPr lang="fr-FR" dirty="0"/>
              <a:t>Affichage Console des différents échanges inter-home</a:t>
            </a:r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1" name="Espace réservé du contenu 20">
            <a:extLst>
              <a:ext uri="{FF2B5EF4-FFF2-40B4-BE49-F238E27FC236}">
                <a16:creationId xmlns:a16="http://schemas.microsoft.com/office/drawing/2014/main" id="{FC108B02-384E-464A-AC7D-9BAAC1CDBF1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Arial" panose="020B0604020202020204" pitchFamily="34" charset="0"/>
              </a:rPr>
              <a:t>5</a:t>
            </a:r>
          </a:p>
        </p:txBody>
      </p:sp>
      <p:sp>
        <p:nvSpPr>
          <p:cNvPr id="24" name="Espace réservé du contenu 23">
            <a:extLst>
              <a:ext uri="{FF2B5EF4-FFF2-40B4-BE49-F238E27FC236}">
                <a16:creationId xmlns:a16="http://schemas.microsoft.com/office/drawing/2014/main" id="{0DACE07F-6244-2B4D-8A9B-771CC068D471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 rtlCol="0"/>
          <a:lstStyle/>
          <a:p>
            <a:pPr algn="ctr" rtl="0"/>
            <a:r>
              <a:rPr lang="fr-FR" dirty="0"/>
              <a:t>Lancement du Graphique temps réel </a:t>
            </a:r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0" name="Espace réservé du contenu 19">
            <a:extLst>
              <a:ext uri="{FF2B5EF4-FFF2-40B4-BE49-F238E27FC236}">
                <a16:creationId xmlns:a16="http://schemas.microsoft.com/office/drawing/2014/main" id="{01AC9AAA-DDCE-1E41-9291-9C214C196A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/>
            <a:r>
              <a:rPr lang="fr-FR" dirty="0"/>
              <a:t>4</a:t>
            </a:r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5" name="Espace réservé du contenu 24">
            <a:extLst>
              <a:ext uri="{FF2B5EF4-FFF2-40B4-BE49-F238E27FC236}">
                <a16:creationId xmlns:a16="http://schemas.microsoft.com/office/drawing/2014/main" id="{3920DCCA-3151-3147-B04A-DEF13B632EF3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 rtlCol="0"/>
          <a:lstStyle/>
          <a:p>
            <a:pPr algn="ctr" rtl="0"/>
            <a:r>
              <a:rPr lang="fr-FR" dirty="0">
                <a:latin typeface="Arial" panose="020B0604020202020204" pitchFamily="34" charset="0"/>
              </a:rPr>
              <a:t>Lancement des threads </a:t>
            </a:r>
          </a:p>
        </p:txBody>
      </p:sp>
      <p:sp>
        <p:nvSpPr>
          <p:cNvPr id="18" name="Espace réservé du contenu 17">
            <a:extLst>
              <a:ext uri="{FF2B5EF4-FFF2-40B4-BE49-F238E27FC236}">
                <a16:creationId xmlns:a16="http://schemas.microsoft.com/office/drawing/2014/main" id="{DD4A229C-A0C7-CE47-9906-13440BC13A6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23" name="Espace réservé du contenu 22">
            <a:extLst>
              <a:ext uri="{FF2B5EF4-FFF2-40B4-BE49-F238E27FC236}">
                <a16:creationId xmlns:a16="http://schemas.microsoft.com/office/drawing/2014/main" id="{493682FE-6899-FF43-95B7-657C6B6427F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 rtlCol="0"/>
          <a:lstStyle/>
          <a:p>
            <a:pPr algn="ctr" rtl="0"/>
            <a:r>
              <a:rPr lang="fr-FR" dirty="0">
                <a:latin typeface="Arial" panose="020B0604020202020204" pitchFamily="34" charset="0"/>
              </a:rPr>
              <a:t>Indication Console des différentes habitations </a:t>
            </a:r>
          </a:p>
        </p:txBody>
      </p:sp>
      <p:sp>
        <p:nvSpPr>
          <p:cNvPr id="17" name="Espace réservé du contenu 16">
            <a:extLst>
              <a:ext uri="{FF2B5EF4-FFF2-40B4-BE49-F238E27FC236}">
                <a16:creationId xmlns:a16="http://schemas.microsoft.com/office/drawing/2014/main" id="{DE560159-60CD-794B-A0CA-735C8906FEA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Arial" panose="020B0604020202020204" pitchFamily="34" charset="0"/>
              </a:rPr>
              <a:t>2</a:t>
            </a:r>
          </a:p>
          <a:p>
            <a:pPr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2" name="Espace réservé du contenu 21">
            <a:extLst>
              <a:ext uri="{FF2B5EF4-FFF2-40B4-BE49-F238E27FC236}">
                <a16:creationId xmlns:a16="http://schemas.microsoft.com/office/drawing/2014/main" id="{A80A98B8-6DAB-784F-AE8C-FDC98086080A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 rtlCol="0"/>
          <a:lstStyle/>
          <a:p>
            <a:pPr algn="ctr" rtl="0"/>
            <a:r>
              <a:rPr lang="fr-FR" dirty="0"/>
              <a:t>Initialisation des processus </a:t>
            </a:r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19" name="Espace réservé du contenu 18">
            <a:extLst>
              <a:ext uri="{FF2B5EF4-FFF2-40B4-BE49-F238E27FC236}">
                <a16:creationId xmlns:a16="http://schemas.microsoft.com/office/drawing/2014/main" id="{AF4A4139-A90D-4D49-89ED-CD724B0071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Arial" panose="020B0604020202020204" pitchFamily="34" charset="0"/>
              </a:rPr>
              <a:t>1</a:t>
            </a:r>
          </a:p>
          <a:p>
            <a:pPr rtl="0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16" name="Titre 15">
            <a:extLst>
              <a:ext uri="{FF2B5EF4-FFF2-40B4-BE49-F238E27FC236}">
                <a16:creationId xmlns:a16="http://schemas.microsoft.com/office/drawing/2014/main" id="{DAEC045C-0BEE-DD43-BB9B-DFC7C62E9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Exécution du Programme</a:t>
            </a:r>
            <a:endParaRPr lang="fr-F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842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1544" y="374810"/>
            <a:ext cx="5472000" cy="432000"/>
          </a:xfrm>
        </p:spPr>
        <p:txBody>
          <a:bodyPr rtlCol="0"/>
          <a:lstStyle/>
          <a:p>
            <a:pPr algn="ctr" rtl="0"/>
            <a:r>
              <a:rPr lang="fr-FR" dirty="0"/>
              <a:t>Simulation au Japon 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374810"/>
            <a:ext cx="5472000" cy="6346665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fr-FR" u="sng" dirty="0"/>
              <a:t>3 Politiques </a:t>
            </a:r>
          </a:p>
          <a:p>
            <a:pPr marL="0" indent="0" rtl="0">
              <a:buNone/>
            </a:pPr>
            <a:r>
              <a:rPr lang="fr-FR" dirty="0"/>
              <a:t>Communiste : </a:t>
            </a:r>
          </a:p>
          <a:p>
            <a:pPr marL="0" indent="0" rtl="0">
              <a:buNone/>
            </a:pPr>
            <a:r>
              <a:rPr lang="fr-FR" dirty="0"/>
              <a:t>	Excès  : donne</a:t>
            </a:r>
          </a:p>
          <a:p>
            <a:pPr marL="0" indent="0" rtl="0">
              <a:buNone/>
            </a:pPr>
            <a:r>
              <a:rPr lang="fr-FR" dirty="0"/>
              <a:t>	Déficit : récupère don, sinon 	achète</a:t>
            </a:r>
          </a:p>
          <a:p>
            <a:pPr marL="0" indent="0" rtl="0">
              <a:buNone/>
            </a:pPr>
            <a:r>
              <a:rPr lang="fr-FR" dirty="0"/>
              <a:t>Libéral : </a:t>
            </a:r>
          </a:p>
          <a:p>
            <a:pPr marL="0" indent="0" rtl="0">
              <a:buNone/>
            </a:pPr>
            <a:r>
              <a:rPr lang="fr-FR" dirty="0"/>
              <a:t>	Excès : vend</a:t>
            </a:r>
          </a:p>
          <a:p>
            <a:pPr marL="0" indent="0">
              <a:buNone/>
            </a:pPr>
            <a:r>
              <a:rPr lang="fr-FR" dirty="0"/>
              <a:t>	Déficit : achète</a:t>
            </a:r>
          </a:p>
          <a:p>
            <a:pPr marL="0" indent="0">
              <a:buNone/>
            </a:pPr>
            <a:r>
              <a:rPr lang="fr-FR" dirty="0"/>
              <a:t>Mixte : </a:t>
            </a:r>
          </a:p>
          <a:p>
            <a:pPr marL="0" indent="0">
              <a:buNone/>
            </a:pPr>
            <a:r>
              <a:rPr lang="fr-FR" dirty="0"/>
              <a:t>	Excès : demande si quelqu’un 	veut il donne, sinon vend</a:t>
            </a:r>
          </a:p>
          <a:p>
            <a:pPr marL="0" indent="0">
              <a:buNone/>
            </a:pPr>
            <a:r>
              <a:rPr lang="fr-FR" dirty="0"/>
              <a:t>	Déficit : récupère don, sinon 	achète</a:t>
            </a:r>
          </a:p>
          <a:p>
            <a:pPr marL="0" indent="0" rtl="0">
              <a:buNone/>
            </a:pPr>
            <a:endParaRPr lang="fr-FR" dirty="0"/>
          </a:p>
        </p:txBody>
      </p:sp>
      <p:pic>
        <p:nvPicPr>
          <p:cNvPr id="9" name="Espace réservé d’image 8" descr="Espace réservé d’image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Forme libre 5" descr="Accentuation d’image vide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/>
          </a:p>
        </p:txBody>
      </p:sp>
      <p:sp>
        <p:nvSpPr>
          <p:cNvPr id="16" name="Forme libre 5" descr="Accentuation d’image pleine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105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algn="ctr" rtl="0"/>
            <a:r>
              <a:rPr lang="fr-FR" dirty="0"/>
              <a:t>Présentation Générale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4</a:t>
            </a:fld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6D46A5E-BB91-9449-B72C-70CC0FDFBC8F}"/>
              </a:ext>
            </a:extLst>
          </p:cNvPr>
          <p:cNvSpPr txBox="1"/>
          <p:nvPr/>
        </p:nvSpPr>
        <p:spPr>
          <a:xfrm>
            <a:off x="1335974" y="1325906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Home1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A9029FF-B9B0-C141-B692-3D0DA174DFAC}"/>
              </a:ext>
            </a:extLst>
          </p:cNvPr>
          <p:cNvSpPr txBox="1"/>
          <p:nvPr/>
        </p:nvSpPr>
        <p:spPr>
          <a:xfrm>
            <a:off x="1460665" y="5182240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Home3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8B9FF75-9C8B-E345-BECE-DD45D615A4BB}"/>
              </a:ext>
            </a:extLst>
          </p:cNvPr>
          <p:cNvSpPr txBox="1"/>
          <p:nvPr/>
        </p:nvSpPr>
        <p:spPr>
          <a:xfrm>
            <a:off x="3225224" y="5213597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Home4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05DB2B03-60B7-494C-BF8C-DB79A347E1B1}"/>
              </a:ext>
            </a:extLst>
          </p:cNvPr>
          <p:cNvSpPr txBox="1"/>
          <p:nvPr/>
        </p:nvSpPr>
        <p:spPr>
          <a:xfrm>
            <a:off x="5506669" y="1361291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Market</a:t>
            </a:r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10346DF-0F68-5C48-B9DF-1F1C925DAEB5}"/>
              </a:ext>
            </a:extLst>
          </p:cNvPr>
          <p:cNvSpPr txBox="1"/>
          <p:nvPr/>
        </p:nvSpPr>
        <p:spPr>
          <a:xfrm>
            <a:off x="8876805" y="3288867"/>
            <a:ext cx="1235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Weather</a:t>
            </a:r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D8ADA00-434E-D241-8727-4BC4BA732E2B}"/>
              </a:ext>
            </a:extLst>
          </p:cNvPr>
          <p:cNvSpPr txBox="1"/>
          <p:nvPr/>
        </p:nvSpPr>
        <p:spPr>
          <a:xfrm>
            <a:off x="3224151" y="2374861"/>
            <a:ext cx="914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Home2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712DD4-01C8-1C4D-8EED-276550CA7CE9}"/>
              </a:ext>
            </a:extLst>
          </p:cNvPr>
          <p:cNvSpPr/>
          <p:nvPr/>
        </p:nvSpPr>
        <p:spPr>
          <a:xfrm>
            <a:off x="6171706" y="4968959"/>
            <a:ext cx="973776" cy="4148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8AC377-E339-574A-A711-78FE105603D7}"/>
              </a:ext>
            </a:extLst>
          </p:cNvPr>
          <p:cNvSpPr/>
          <p:nvPr/>
        </p:nvSpPr>
        <p:spPr>
          <a:xfrm>
            <a:off x="2269364" y="4164642"/>
            <a:ext cx="973776" cy="4148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F39D121-C7D9-8C42-9A6E-39E5045A6347}"/>
              </a:ext>
            </a:extLst>
          </p:cNvPr>
          <p:cNvSpPr txBox="1"/>
          <p:nvPr/>
        </p:nvSpPr>
        <p:spPr>
          <a:xfrm>
            <a:off x="2120345" y="3785481"/>
            <a:ext cx="1547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Don d’énergie 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8444D1CD-B3AD-F442-B395-D85F5083380B}"/>
              </a:ext>
            </a:extLst>
          </p:cNvPr>
          <p:cNvSpPr txBox="1"/>
          <p:nvPr/>
        </p:nvSpPr>
        <p:spPr>
          <a:xfrm>
            <a:off x="5963867" y="5391951"/>
            <a:ext cx="1819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Température</a:t>
            </a:r>
          </a:p>
        </p:txBody>
      </p: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D6D1C11-C191-1B43-BAEE-CC82FCF35A48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7145482" y="4452258"/>
            <a:ext cx="1618507" cy="72411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en angle 43">
            <a:extLst>
              <a:ext uri="{FF2B5EF4-FFF2-40B4-BE49-F238E27FC236}">
                <a16:creationId xmlns:a16="http://schemas.microsoft.com/office/drawing/2014/main" id="{87C36365-2907-D64D-893F-69BA93BD0822}"/>
              </a:ext>
            </a:extLst>
          </p:cNvPr>
          <p:cNvCxnSpPr>
            <a:cxnSpLocks/>
            <a:endCxn id="21" idx="1"/>
          </p:cNvCxnSpPr>
          <p:nvPr/>
        </p:nvCxnSpPr>
        <p:spPr>
          <a:xfrm rot="16200000" flipH="1">
            <a:off x="1015188" y="3117881"/>
            <a:ext cx="1937777" cy="570575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en angle 46">
            <a:extLst>
              <a:ext uri="{FF2B5EF4-FFF2-40B4-BE49-F238E27FC236}">
                <a16:creationId xmlns:a16="http://schemas.microsoft.com/office/drawing/2014/main" id="{75367DA3-5D92-E248-8105-660085D94FFE}"/>
              </a:ext>
            </a:extLst>
          </p:cNvPr>
          <p:cNvCxnSpPr>
            <a:cxnSpLocks/>
            <a:stCxn id="101" idx="1"/>
            <a:endCxn id="21" idx="1"/>
          </p:cNvCxnSpPr>
          <p:nvPr/>
        </p:nvCxnSpPr>
        <p:spPr>
          <a:xfrm rot="10800000" flipV="1">
            <a:off x="2269364" y="3111324"/>
            <a:ext cx="979550" cy="1260734"/>
          </a:xfrm>
          <a:prstGeom prst="bentConnector3">
            <a:avLst>
              <a:gd name="adj1" fmla="val 123337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ccolade fermante 47">
            <a:extLst>
              <a:ext uri="{FF2B5EF4-FFF2-40B4-BE49-F238E27FC236}">
                <a16:creationId xmlns:a16="http://schemas.microsoft.com/office/drawing/2014/main" id="{99072973-AB7A-354C-BEEB-C067E48D1246}"/>
              </a:ext>
            </a:extLst>
          </p:cNvPr>
          <p:cNvSpPr/>
          <p:nvPr/>
        </p:nvSpPr>
        <p:spPr>
          <a:xfrm>
            <a:off x="4490087" y="3582029"/>
            <a:ext cx="620110" cy="2507583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11E1FBAA-1108-3B4F-9A8C-3CC487D73591}"/>
              </a:ext>
            </a:extLst>
          </p:cNvPr>
          <p:cNvCxnSpPr>
            <a:cxnSpLocks/>
            <a:stCxn id="48" idx="1"/>
            <a:endCxn id="20" idx="1"/>
          </p:cNvCxnSpPr>
          <p:nvPr/>
        </p:nvCxnSpPr>
        <p:spPr>
          <a:xfrm>
            <a:off x="5110197" y="4835821"/>
            <a:ext cx="1061509" cy="34055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en angle 51">
            <a:extLst>
              <a:ext uri="{FF2B5EF4-FFF2-40B4-BE49-F238E27FC236}">
                <a16:creationId xmlns:a16="http://schemas.microsoft.com/office/drawing/2014/main" id="{0A837563-2AA4-2840-8AD1-5CB75495A7AA}"/>
              </a:ext>
            </a:extLst>
          </p:cNvPr>
          <p:cNvCxnSpPr>
            <a:cxnSpLocks/>
            <a:endCxn id="20" idx="1"/>
          </p:cNvCxnSpPr>
          <p:nvPr/>
        </p:nvCxnSpPr>
        <p:spPr>
          <a:xfrm rot="16200000" flipH="1">
            <a:off x="4951787" y="3956456"/>
            <a:ext cx="2232000" cy="20783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E4DB18A-78C8-2046-B970-7AA942B910A8}"/>
              </a:ext>
            </a:extLst>
          </p:cNvPr>
          <p:cNvSpPr/>
          <p:nvPr/>
        </p:nvSpPr>
        <p:spPr>
          <a:xfrm>
            <a:off x="3544782" y="1270577"/>
            <a:ext cx="973776" cy="4148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E48608D-E781-E64A-9D35-9B19AE93EC18}"/>
              </a:ext>
            </a:extLst>
          </p:cNvPr>
          <p:cNvSpPr/>
          <p:nvPr/>
        </p:nvSpPr>
        <p:spPr>
          <a:xfrm>
            <a:off x="2266949" y="4894759"/>
            <a:ext cx="973776" cy="4148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54B3BCA-1D74-3D40-8AAA-7386B2DE78A3}"/>
              </a:ext>
            </a:extLst>
          </p:cNvPr>
          <p:cNvSpPr/>
          <p:nvPr/>
        </p:nvSpPr>
        <p:spPr>
          <a:xfrm>
            <a:off x="7411667" y="1204598"/>
            <a:ext cx="973776" cy="4148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4EAADAD3-6451-D641-B6D2-3577C3DBEE72}"/>
              </a:ext>
            </a:extLst>
          </p:cNvPr>
          <p:cNvSpPr txBox="1"/>
          <p:nvPr/>
        </p:nvSpPr>
        <p:spPr>
          <a:xfrm>
            <a:off x="1854272" y="4589303"/>
            <a:ext cx="1890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Demande Energie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CF36EE68-E6E1-5943-B61F-92107FB7F39B}"/>
              </a:ext>
            </a:extLst>
          </p:cNvPr>
          <p:cNvSpPr txBox="1"/>
          <p:nvPr/>
        </p:nvSpPr>
        <p:spPr>
          <a:xfrm>
            <a:off x="3129499" y="978370"/>
            <a:ext cx="1890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Achats 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0CE11190-9FD0-7045-9E95-0A1975B2B94A}"/>
              </a:ext>
            </a:extLst>
          </p:cNvPr>
          <p:cNvSpPr txBox="1"/>
          <p:nvPr/>
        </p:nvSpPr>
        <p:spPr>
          <a:xfrm>
            <a:off x="6953350" y="873068"/>
            <a:ext cx="1890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Ventes </a:t>
            </a:r>
          </a:p>
        </p:txBody>
      </p:sp>
      <p:cxnSp>
        <p:nvCxnSpPr>
          <p:cNvPr id="66" name="Connecteur en angle 65">
            <a:extLst>
              <a:ext uri="{FF2B5EF4-FFF2-40B4-BE49-F238E27FC236}">
                <a16:creationId xmlns:a16="http://schemas.microsoft.com/office/drawing/2014/main" id="{72525945-0B1A-E64A-9010-E002AD647B08}"/>
              </a:ext>
            </a:extLst>
          </p:cNvPr>
          <p:cNvCxnSpPr>
            <a:cxnSpLocks/>
            <a:stCxn id="100" idx="3"/>
            <a:endCxn id="53" idx="1"/>
          </p:cNvCxnSpPr>
          <p:nvPr/>
        </p:nvCxnSpPr>
        <p:spPr>
          <a:xfrm flipV="1">
            <a:off x="2219429" y="1477993"/>
            <a:ext cx="1325353" cy="608269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en angle 67">
            <a:extLst>
              <a:ext uri="{FF2B5EF4-FFF2-40B4-BE49-F238E27FC236}">
                <a16:creationId xmlns:a16="http://schemas.microsoft.com/office/drawing/2014/main" id="{F2DAB97D-A23B-8F4E-945B-777A78BEEB2A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3243140" y="3452594"/>
            <a:ext cx="450511" cy="91946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en angle 68">
            <a:extLst>
              <a:ext uri="{FF2B5EF4-FFF2-40B4-BE49-F238E27FC236}">
                <a16:creationId xmlns:a16="http://schemas.microsoft.com/office/drawing/2014/main" id="{4DCE9B6A-1E5E-2D49-98E1-D05F4DD5294E}"/>
              </a:ext>
            </a:extLst>
          </p:cNvPr>
          <p:cNvCxnSpPr>
            <a:cxnSpLocks/>
            <a:stCxn id="21" idx="3"/>
            <a:endCxn id="103" idx="3"/>
          </p:cNvCxnSpPr>
          <p:nvPr/>
        </p:nvCxnSpPr>
        <p:spPr>
          <a:xfrm>
            <a:off x="3243140" y="4372058"/>
            <a:ext cx="833156" cy="1681671"/>
          </a:xfrm>
          <a:prstGeom prst="bentConnector3">
            <a:avLst>
              <a:gd name="adj1" fmla="val 12743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cteur en angle 84">
            <a:extLst>
              <a:ext uri="{FF2B5EF4-FFF2-40B4-BE49-F238E27FC236}">
                <a16:creationId xmlns:a16="http://schemas.microsoft.com/office/drawing/2014/main" id="{DF0F3B60-F306-3440-B1B0-CCB35D6AF0F7}"/>
              </a:ext>
            </a:extLst>
          </p:cNvPr>
          <p:cNvCxnSpPr>
            <a:cxnSpLocks/>
            <a:stCxn id="53" idx="3"/>
          </p:cNvCxnSpPr>
          <p:nvPr/>
        </p:nvCxnSpPr>
        <p:spPr>
          <a:xfrm>
            <a:off x="4518558" y="1477993"/>
            <a:ext cx="815917" cy="873336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en angle 86">
            <a:extLst>
              <a:ext uri="{FF2B5EF4-FFF2-40B4-BE49-F238E27FC236}">
                <a16:creationId xmlns:a16="http://schemas.microsoft.com/office/drawing/2014/main" id="{036300FE-C4A6-CC42-B26F-DBCEF2BA76FA}"/>
              </a:ext>
            </a:extLst>
          </p:cNvPr>
          <p:cNvCxnSpPr>
            <a:cxnSpLocks/>
            <a:stCxn id="55" idx="1"/>
            <a:endCxn id="104" idx="3"/>
          </p:cNvCxnSpPr>
          <p:nvPr/>
        </p:nvCxnSpPr>
        <p:spPr>
          <a:xfrm rot="10800000" flipV="1">
            <a:off x="6593263" y="1412014"/>
            <a:ext cx="818405" cy="905536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en angle 90">
            <a:extLst>
              <a:ext uri="{FF2B5EF4-FFF2-40B4-BE49-F238E27FC236}">
                <a16:creationId xmlns:a16="http://schemas.microsoft.com/office/drawing/2014/main" id="{31A82F90-3FE5-834A-B7DF-B49194291166}"/>
              </a:ext>
            </a:extLst>
          </p:cNvPr>
          <p:cNvCxnSpPr>
            <a:cxnSpLocks/>
            <a:stCxn id="101" idx="3"/>
            <a:endCxn id="55" idx="3"/>
          </p:cNvCxnSpPr>
          <p:nvPr/>
        </p:nvCxnSpPr>
        <p:spPr>
          <a:xfrm flipV="1">
            <a:off x="4126696" y="1412014"/>
            <a:ext cx="4258747" cy="1699310"/>
          </a:xfrm>
          <a:prstGeom prst="bentConnector3">
            <a:avLst>
              <a:gd name="adj1" fmla="val 10536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en angle 94">
            <a:extLst>
              <a:ext uri="{FF2B5EF4-FFF2-40B4-BE49-F238E27FC236}">
                <a16:creationId xmlns:a16="http://schemas.microsoft.com/office/drawing/2014/main" id="{E06252F1-A2CF-7D41-866C-4953053D1D7E}"/>
              </a:ext>
            </a:extLst>
          </p:cNvPr>
          <p:cNvCxnSpPr>
            <a:cxnSpLocks/>
            <a:stCxn id="100" idx="1"/>
            <a:endCxn id="54" idx="1"/>
          </p:cNvCxnSpPr>
          <p:nvPr/>
        </p:nvCxnSpPr>
        <p:spPr>
          <a:xfrm rot="10800000" flipH="1" flipV="1">
            <a:off x="1341647" y="2086261"/>
            <a:ext cx="925302" cy="3015913"/>
          </a:xfrm>
          <a:prstGeom prst="bentConnector3">
            <a:avLst>
              <a:gd name="adj1" fmla="val -2470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074DDAC7-AA2A-0A4C-8C80-B05370E35C64}"/>
              </a:ext>
            </a:extLst>
          </p:cNvPr>
          <p:cNvSpPr/>
          <p:nvPr/>
        </p:nvSpPr>
        <p:spPr>
          <a:xfrm>
            <a:off x="411270" y="322311"/>
            <a:ext cx="973776" cy="4148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7" name="ZoneTexte 96">
            <a:extLst>
              <a:ext uri="{FF2B5EF4-FFF2-40B4-BE49-F238E27FC236}">
                <a16:creationId xmlns:a16="http://schemas.microsoft.com/office/drawing/2014/main" id="{DC190BB0-9549-264E-A4ED-85BECC261C0A}"/>
              </a:ext>
            </a:extLst>
          </p:cNvPr>
          <p:cNvSpPr txBox="1"/>
          <p:nvPr/>
        </p:nvSpPr>
        <p:spPr>
          <a:xfrm>
            <a:off x="34378" y="699875"/>
            <a:ext cx="1819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Shared</a:t>
            </a:r>
            <a:r>
              <a:rPr lang="fr-FR" dirty="0"/>
              <a:t> Memory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F8044C0-2EB8-EB4E-8A06-6EC1AF92F9CA}"/>
              </a:ext>
            </a:extLst>
          </p:cNvPr>
          <p:cNvSpPr/>
          <p:nvPr/>
        </p:nvSpPr>
        <p:spPr>
          <a:xfrm>
            <a:off x="10866912" y="376844"/>
            <a:ext cx="973776" cy="414832"/>
          </a:xfrm>
          <a:prstGeom prst="rect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DC5C1BA0-CB6D-2E41-9669-1E7C6E69F8F1}"/>
              </a:ext>
            </a:extLst>
          </p:cNvPr>
          <p:cNvSpPr txBox="1"/>
          <p:nvPr/>
        </p:nvSpPr>
        <p:spPr>
          <a:xfrm>
            <a:off x="10443853" y="736519"/>
            <a:ext cx="1819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Queue </a:t>
            </a:r>
          </a:p>
        </p:txBody>
      </p:sp>
      <p:pic>
        <p:nvPicPr>
          <p:cNvPr id="100" name="Image 99">
            <a:extLst>
              <a:ext uri="{FF2B5EF4-FFF2-40B4-BE49-F238E27FC236}">
                <a16:creationId xmlns:a16="http://schemas.microsoft.com/office/drawing/2014/main" id="{E8C4B853-D547-4C46-BD69-B8E41F05E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647" y="1647371"/>
            <a:ext cx="877782" cy="877782"/>
          </a:xfrm>
          <a:prstGeom prst="rect">
            <a:avLst/>
          </a:prstGeom>
        </p:spPr>
      </p:pic>
      <p:pic>
        <p:nvPicPr>
          <p:cNvPr id="101" name="Image 100">
            <a:extLst>
              <a:ext uri="{FF2B5EF4-FFF2-40B4-BE49-F238E27FC236}">
                <a16:creationId xmlns:a16="http://schemas.microsoft.com/office/drawing/2014/main" id="{3DD3665B-0C5A-C341-AD0C-F806FBE4D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914" y="2672433"/>
            <a:ext cx="877782" cy="877782"/>
          </a:xfrm>
          <a:prstGeom prst="rect">
            <a:avLst/>
          </a:prstGeom>
        </p:spPr>
      </p:pic>
      <p:pic>
        <p:nvPicPr>
          <p:cNvPr id="102" name="Image 101">
            <a:extLst>
              <a:ext uri="{FF2B5EF4-FFF2-40B4-BE49-F238E27FC236}">
                <a16:creationId xmlns:a16="http://schemas.microsoft.com/office/drawing/2014/main" id="{24B5B2CF-BF9F-B84D-8555-C0EA7D31C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973" y="5601132"/>
            <a:ext cx="877782" cy="877782"/>
          </a:xfrm>
          <a:prstGeom prst="rect">
            <a:avLst/>
          </a:prstGeom>
        </p:spPr>
      </p:pic>
      <p:pic>
        <p:nvPicPr>
          <p:cNvPr id="103" name="Image 102">
            <a:extLst>
              <a:ext uri="{FF2B5EF4-FFF2-40B4-BE49-F238E27FC236}">
                <a16:creationId xmlns:a16="http://schemas.microsoft.com/office/drawing/2014/main" id="{BF38CBC2-12BE-A143-BC26-0FE60D1BD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514" y="5614838"/>
            <a:ext cx="877782" cy="877782"/>
          </a:xfrm>
          <a:prstGeom prst="rect">
            <a:avLst/>
          </a:prstGeom>
        </p:spPr>
      </p:pic>
      <p:pic>
        <p:nvPicPr>
          <p:cNvPr id="104" name="Image 103">
            <a:extLst>
              <a:ext uri="{FF2B5EF4-FFF2-40B4-BE49-F238E27FC236}">
                <a16:creationId xmlns:a16="http://schemas.microsoft.com/office/drawing/2014/main" id="{3BDD41C3-C8BD-8D4A-A8CD-2E255C305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476" y="1576590"/>
            <a:ext cx="1258786" cy="1481919"/>
          </a:xfrm>
          <a:prstGeom prst="rect">
            <a:avLst/>
          </a:prstGeom>
        </p:spPr>
      </p:pic>
      <p:pic>
        <p:nvPicPr>
          <p:cNvPr id="105" name="Image 104">
            <a:extLst>
              <a:ext uri="{FF2B5EF4-FFF2-40B4-BE49-F238E27FC236}">
                <a16:creationId xmlns:a16="http://schemas.microsoft.com/office/drawing/2014/main" id="{BF12298B-D1C4-284D-B587-EAA4C17D5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742" y="3623124"/>
            <a:ext cx="1336096" cy="133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8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’image 4" descr="Espace réservé de grande image">
            <a:extLst>
              <a:ext uri="{FF2B5EF4-FFF2-40B4-BE49-F238E27FC236}">
                <a16:creationId xmlns:a16="http://schemas.microsoft.com/office/drawing/2014/main" id="{FB15BC12-29C3-3D4B-805A-8A860D70CA6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5</a:t>
            </a:fld>
            <a:endParaRPr lang="fr-FR"/>
          </a:p>
        </p:txBody>
      </p:sp>
      <p:sp>
        <p:nvSpPr>
          <p:cNvPr id="16" name="Zone de texte 15" descr="Conception d’accentuation vers le bloc de légende">
            <a:extLst>
              <a:ext uri="{FF2B5EF4-FFF2-40B4-BE49-F238E27FC236}">
                <a16:creationId xmlns:a16="http://schemas.microsoft.com/office/drawing/2014/main" id="{03888866-542D-43D4-BFE1-045D3635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4813138"/>
            <a:ext cx="691517" cy="1026777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fr-FR"/>
          </a:p>
        </p:txBody>
      </p:sp>
      <p:sp>
        <p:nvSpPr>
          <p:cNvPr id="17" name="Triangle isocèle 16" descr="Accentuation d’ombre vers le titre">
            <a:extLst>
              <a:ext uri="{FF2B5EF4-FFF2-40B4-BE49-F238E27FC236}">
                <a16:creationId xmlns:a16="http://schemas.microsoft.com/office/drawing/2014/main" id="{667AA2A8-C66E-4F4C-A6E7-E7ABCE7E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463958" y="561010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D8744987-7958-44D9-AE6F-009CA4C08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1095" y="907804"/>
            <a:ext cx="5675313" cy="539345"/>
          </a:xfrm>
        </p:spPr>
        <p:txBody>
          <a:bodyPr rtlCol="0"/>
          <a:lstStyle/>
          <a:p>
            <a:pPr algn="ctr" rtl="0"/>
            <a:r>
              <a:rPr lang="fr-FR" dirty="0"/>
              <a:t>Comportement Normal du programme </a:t>
            </a:r>
          </a:p>
        </p:txBody>
      </p:sp>
      <p:sp>
        <p:nvSpPr>
          <p:cNvPr id="19" name="Triangle isocèle 18" descr="Accentuation d’ombre vers le titre">
            <a:extLst>
              <a:ext uri="{FF2B5EF4-FFF2-40B4-BE49-F238E27FC236}">
                <a16:creationId xmlns:a16="http://schemas.microsoft.com/office/drawing/2014/main" id="{ABF5B12D-6F10-4377-9094-B3E79ECB1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 flipV="1">
            <a:off x="463958" y="486037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B7ED5CB-3562-FB4F-8141-45DD8FBEBA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644" b="7166"/>
          <a:stretch/>
        </p:blipFill>
        <p:spPr>
          <a:xfrm>
            <a:off x="-1" y="2354953"/>
            <a:ext cx="9901239" cy="450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1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D934ECD8-E87D-5043-9202-3743B926C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1650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6</a:t>
            </a:fld>
            <a:endParaRPr lang="fr-FR"/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D8744987-7958-44D9-AE6F-009CA4C08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87" y="1350716"/>
            <a:ext cx="5675313" cy="539345"/>
          </a:xfrm>
        </p:spPr>
        <p:txBody>
          <a:bodyPr rtlCol="0"/>
          <a:lstStyle/>
          <a:p>
            <a:pPr algn="ctr" rtl="0"/>
            <a:r>
              <a:rPr lang="fr-FR" dirty="0"/>
              <a:t>Attaque de </a:t>
            </a:r>
            <a:r>
              <a:rPr lang="fr-FR" dirty="0" err="1"/>
              <a:t>Godzilla</a:t>
            </a:r>
            <a:r>
              <a:rPr lang="fr-FR" dirty="0"/>
              <a:t> : le prix augmente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E263D40-31CE-9144-B3DF-754AE61ECE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47" b="7135"/>
          <a:stretch/>
        </p:blipFill>
        <p:spPr>
          <a:xfrm>
            <a:off x="1" y="2357438"/>
            <a:ext cx="9901237" cy="450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77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’image 11" descr="Espace réservé d’image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8" name="Zone de texte 37" descr="Accentuation vers le bloc de titre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fr-FR"/>
          </a:p>
        </p:txBody>
      </p:sp>
      <p:sp>
        <p:nvSpPr>
          <p:cNvPr id="35" name="Triangle isocèle 34" descr="Ombre vers le bloc de titre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32" name="Forme libre 5" descr="Bloc d’accentuation plein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/>
          </a:p>
        </p:txBody>
      </p:sp>
      <p:sp>
        <p:nvSpPr>
          <p:cNvPr id="33" name="Forme libre 5" descr="Bloc d’accentuation vide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/>
          </a:p>
        </p:txBody>
      </p:sp>
      <p:sp>
        <p:nvSpPr>
          <p:cNvPr id="20" name="Titre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 de votre attention</a:t>
            </a:r>
          </a:p>
        </p:txBody>
      </p:sp>
      <p:pic>
        <p:nvPicPr>
          <p:cNvPr id="8" name="Graphisme 7" descr="Utilisateur" title="Icône - Nom du présentateur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512" y="3859066"/>
            <a:ext cx="218900" cy="218900"/>
          </a:xfrm>
          <a:prstGeom prst="rect">
            <a:avLst/>
          </a:prstGeo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r>
              <a:rPr lang="fr-FR" dirty="0"/>
              <a:t>ABOHAM - HATOUM</a:t>
            </a:r>
          </a:p>
        </p:txBody>
      </p:sp>
      <p:pic>
        <p:nvPicPr>
          <p:cNvPr id="9" name="Graphisme 8" descr="Enveloppe" title="Icône - Adresse e-mail du présentateur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7945" y="4229246"/>
            <a:ext cx="218900" cy="218900"/>
          </a:xfrm>
          <a:prstGeom prst="rect">
            <a:avLst/>
          </a:prstGeom>
        </p:spPr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87094" y="4229246"/>
            <a:ext cx="3521514" cy="288000"/>
          </a:xfrm>
        </p:spPr>
        <p:txBody>
          <a:bodyPr rtlCol="0">
            <a:normAutofit fontScale="62500" lnSpcReduction="20000"/>
          </a:bodyPr>
          <a:lstStyle/>
          <a:p>
            <a:pPr rtl="0"/>
            <a:r>
              <a:rPr lang="fr-FR" dirty="0" err="1"/>
              <a:t>Carl.hatoum@gmail.com</a:t>
            </a:r>
            <a:endParaRPr lang="fr-FR" dirty="0"/>
          </a:p>
        </p:txBody>
      </p:sp>
      <p:pic>
        <p:nvPicPr>
          <p:cNvPr id="21" name="Graphisme 8" descr="Enveloppe" title="Icône - Adresse e-mail du présentateur">
            <a:extLst>
              <a:ext uri="{FF2B5EF4-FFF2-40B4-BE49-F238E27FC236}">
                <a16:creationId xmlns:a16="http://schemas.microsoft.com/office/drawing/2014/main" id="{13CCF799-DA1E-B246-998C-17A2658EED12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7945" y="4635040"/>
            <a:ext cx="218900" cy="218900"/>
          </a:xfrm>
          <a:prstGeom prst="rect">
            <a:avLst/>
          </a:prstGeom>
        </p:spPr>
      </p:pic>
      <p:sp>
        <p:nvSpPr>
          <p:cNvPr id="23" name="Espace réservé du texte 5">
            <a:extLst>
              <a:ext uri="{FF2B5EF4-FFF2-40B4-BE49-F238E27FC236}">
                <a16:creationId xmlns:a16="http://schemas.microsoft.com/office/drawing/2014/main" id="{EC126D76-A44A-7B47-883E-F823F6D1A278}"/>
              </a:ext>
            </a:extLst>
          </p:cNvPr>
          <p:cNvSpPr txBox="1">
            <a:spLocks/>
          </p:cNvSpPr>
          <p:nvPr/>
        </p:nvSpPr>
        <p:spPr>
          <a:xfrm>
            <a:off x="7987094" y="4635040"/>
            <a:ext cx="3521514" cy="288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Zakaria.aboham</a:t>
            </a:r>
            <a:r>
              <a:rPr lang="fr-FR" dirty="0"/>
              <a:t>@</a:t>
            </a:r>
            <a:r>
              <a:rPr lang="fr-FR" dirty="0" err="1"/>
              <a:t>insa-lyon.fr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325885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106</Words>
  <Application>Microsoft Macintosh PowerPoint</Application>
  <PresentationFormat>Grand écran</PresentationFormat>
  <Paragraphs>55</Paragraphs>
  <Slides>7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Thème Office</vt:lpstr>
      <vt:lpstr>Programmation parallèle et concurrente</vt:lpstr>
      <vt:lpstr>Exécution du Programme</vt:lpstr>
      <vt:lpstr>Simulation au Japon </vt:lpstr>
      <vt:lpstr>Présentation Générale </vt:lpstr>
      <vt:lpstr>Comportement Normal du programme </vt:lpstr>
      <vt:lpstr>Attaque de Godzilla : le prix augmente</vt:lpstr>
      <vt:lpstr>Merci de votre attention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parallèle et concurrente</dc:title>
  <dc:creator>Utilisateur Microsoft Office</dc:creator>
  <cp:lastModifiedBy>Utilisateur Microsoft Office</cp:lastModifiedBy>
  <cp:revision>12</cp:revision>
  <dcterms:created xsi:type="dcterms:W3CDTF">2019-01-21T10:08:52Z</dcterms:created>
  <dcterms:modified xsi:type="dcterms:W3CDTF">2019-01-21T13:16:57Z</dcterms:modified>
</cp:coreProperties>
</file>

<file path=docProps/thumbnail.jpeg>
</file>